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  <p:sldMasterId id="2147483834" r:id="rId2"/>
  </p:sldMasterIdLst>
  <p:sldIdLst>
    <p:sldId id="35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2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07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91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987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588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541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647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87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5087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119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609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55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987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017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324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528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F9B9DFB-BD3D-4684-84DC-3538E36235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352928" cy="169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355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631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2529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449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7826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541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18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3572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581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868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AE68-E848-4794-B4E8-BE4BF3A6F05F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B5A3-ADF5-431B-98B9-E1E71C20A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1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45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52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12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53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78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3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66C9B-C8E5-45DF-965B-945ECB923A61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056549-1395-483B-9A85-80A9BB758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2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ovilidad.violencia_san@gva.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77041-D66F-4F31-8B0D-AB4B71EDB53B}"/>
              </a:ext>
            </a:extLst>
          </p:cNvPr>
          <p:cNvSpPr txBox="1">
            <a:spLocks/>
          </p:cNvSpPr>
          <p:nvPr/>
        </p:nvSpPr>
        <p:spPr>
          <a:xfrm>
            <a:off x="1271774" y="2202359"/>
            <a:ext cx="6600451" cy="2262781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/>
              <a:t>PROTOCOLO PARA LA MOVILIDAD</a:t>
            </a:r>
            <a:br>
              <a:rPr lang="es-ES" sz="3200" b="1" dirty="0"/>
            </a:br>
            <a:r>
              <a:rPr lang="es-ES" sz="3200" b="1" dirty="0"/>
              <a:t>DE LAS TRABAJADORAS DEL ÁMBITO SANITARIO EN SITUACIÓN DE VIOLENCIA DE GÉNERO</a:t>
            </a:r>
            <a:endParaRPr lang="es-ES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7336A-BAD4-4510-8A92-6F21FCD4425A}"/>
              </a:ext>
            </a:extLst>
          </p:cNvPr>
          <p:cNvSpPr txBox="1">
            <a:spLocks/>
          </p:cNvSpPr>
          <p:nvPr/>
        </p:nvSpPr>
        <p:spPr>
          <a:xfrm>
            <a:off x="3895724" y="5574506"/>
            <a:ext cx="4867275" cy="921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ES" sz="2000" dirty="0"/>
              <a:t>Palmira Muñoz </a:t>
            </a:r>
            <a:r>
              <a:rPr lang="es-ES" sz="2000" dirty="0" err="1"/>
              <a:t>Muñoz</a:t>
            </a:r>
            <a:endParaRPr lang="es-ES" sz="2000" dirty="0"/>
          </a:p>
          <a:p>
            <a:pPr marL="0" indent="0" algn="r">
              <a:buNone/>
            </a:pPr>
            <a:r>
              <a:rPr lang="es-ES" sz="1800" dirty="0"/>
              <a:t>Responsable de la Unidad de Igualdad</a:t>
            </a:r>
          </a:p>
        </p:txBody>
      </p:sp>
    </p:spTree>
    <p:extLst>
      <p:ext uri="{BB962C8B-B14F-4D97-AF65-F5344CB8AC3E}">
        <p14:creationId xmlns:p14="http://schemas.microsoft.com/office/powerpoint/2010/main" val="407211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D21FB1-5BC3-423A-BDB8-F0C697BAD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CUANTO DURA EL TRASLADO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0678A-F5BD-4D21-BCFD-24374ADEB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Mientras se mantengan las circunstancias que lo motivaron. Si desaparecen, se podrá solicitar la reincorporación al puesto de origen.</a:t>
            </a:r>
          </a:p>
        </p:txBody>
      </p:sp>
    </p:spTree>
    <p:extLst>
      <p:ext uri="{BB962C8B-B14F-4D97-AF65-F5344CB8AC3E}">
        <p14:creationId xmlns:p14="http://schemas.microsoft.com/office/powerpoint/2010/main" val="1142424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B66A0-CBE5-4869-953B-B5A58F08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950" y="633635"/>
            <a:ext cx="7639050" cy="1280890"/>
          </a:xfrm>
        </p:spPr>
        <p:txBody>
          <a:bodyPr/>
          <a:lstStyle/>
          <a:p>
            <a:r>
              <a:rPr lang="es-ES" b="1" dirty="0"/>
              <a:t>RETORNO A LA PLAZA DE ORIGEN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B8E51D-7F2F-4D55-AB81-89CCF789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43400"/>
          </a:xfrm>
        </p:spPr>
        <p:txBody>
          <a:bodyPr>
            <a:noAutofit/>
          </a:bodyPr>
          <a:lstStyle/>
          <a:p>
            <a:r>
              <a:rPr lang="es-ES" sz="2000" dirty="0"/>
              <a:t>Se reincorporará </a:t>
            </a:r>
            <a:r>
              <a:rPr lang="es-ES" sz="2000" b="1" dirty="0"/>
              <a:t>al puesto reservado</a:t>
            </a:r>
            <a:r>
              <a:rPr lang="es-ES" sz="2000" dirty="0"/>
              <a:t>, si lo tuviere. En caso contrario, se pondrá a su disposición un </a:t>
            </a:r>
            <a:r>
              <a:rPr lang="es-ES" sz="2000" b="1" dirty="0"/>
              <a:t>puesto de similares características </a:t>
            </a:r>
            <a:r>
              <a:rPr lang="es-ES" sz="2000" dirty="0"/>
              <a:t>de conformidad con la normativa vigente.</a:t>
            </a:r>
          </a:p>
          <a:p>
            <a:endParaRPr lang="es-ES" sz="2000" dirty="0"/>
          </a:p>
          <a:p>
            <a:r>
              <a:rPr lang="es-ES" sz="2000" dirty="0"/>
              <a:t>El </a:t>
            </a:r>
            <a:r>
              <a:rPr lang="es-ES" sz="2000" b="1" dirty="0"/>
              <a:t>personal temporal </a:t>
            </a:r>
            <a:r>
              <a:rPr lang="es-ES" sz="2000" dirty="0"/>
              <a:t>volverá al lugar originario de adscripción.</a:t>
            </a:r>
          </a:p>
          <a:p>
            <a:endParaRPr lang="es-ES" sz="2000" dirty="0"/>
          </a:p>
          <a:p>
            <a:r>
              <a:rPr lang="es-ES" sz="2000" dirty="0"/>
              <a:t>Los </a:t>
            </a:r>
            <a:r>
              <a:rPr lang="es-ES" sz="2000" b="1" dirty="0"/>
              <a:t>plazos de incorporación </a:t>
            </a:r>
            <a:r>
              <a:rPr lang="es-ES" sz="2000" dirty="0"/>
              <a:t>serán de tres días si no comporta cambio de residencia, o de un mes si lo comporta, a contar desde el día siguiente a la notificación a la interesada.</a:t>
            </a:r>
          </a:p>
        </p:txBody>
      </p:sp>
    </p:spTree>
    <p:extLst>
      <p:ext uri="{BB962C8B-B14F-4D97-AF65-F5344CB8AC3E}">
        <p14:creationId xmlns:p14="http://schemas.microsoft.com/office/powerpoint/2010/main" val="380560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401D5-0593-4DC6-BEEA-1DA7A5CCF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726" y="2788555"/>
            <a:ext cx="6589199" cy="1280890"/>
          </a:xfrm>
        </p:spPr>
        <p:txBody>
          <a:bodyPr/>
          <a:lstStyle/>
          <a:p>
            <a:r>
              <a:rPr lang="es-ES" b="1" dirty="0"/>
              <a:t>Folleto y Solicitud</a:t>
            </a:r>
          </a:p>
        </p:txBody>
      </p:sp>
    </p:spTree>
    <p:extLst>
      <p:ext uri="{BB962C8B-B14F-4D97-AF65-F5344CB8AC3E}">
        <p14:creationId xmlns:p14="http://schemas.microsoft.com/office/powerpoint/2010/main" val="223426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C7FB2-282D-4ED8-B32B-DB95998BA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CUAL ES EL OBJETIVO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DF0475-8F32-4FB8-9DA7-2CB687660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Actuar con </a:t>
            </a:r>
            <a:r>
              <a:rPr lang="es-ES" sz="2000" b="1" dirty="0"/>
              <a:t>agilidad</a:t>
            </a:r>
            <a:r>
              <a:rPr lang="es-ES" sz="2000" dirty="0"/>
              <a:t> para garantizar la protección de las mujeres en situación de violencia de género, asegurando la </a:t>
            </a:r>
            <a:r>
              <a:rPr lang="es-ES" sz="2000" b="1" dirty="0"/>
              <a:t>confidencialidad</a:t>
            </a:r>
            <a:r>
              <a:rPr lang="es-ES" sz="2000" dirty="0"/>
              <a:t>, y </a:t>
            </a:r>
            <a:r>
              <a:rPr lang="es-ES" sz="2000" b="1" dirty="0"/>
              <a:t>minimizando los efe</a:t>
            </a:r>
            <a:r>
              <a:rPr lang="es-ES" sz="2000" dirty="0"/>
              <a:t>ctos sobre las mujeres.</a:t>
            </a:r>
          </a:p>
        </p:txBody>
      </p:sp>
    </p:spTree>
    <p:extLst>
      <p:ext uri="{BB962C8B-B14F-4D97-AF65-F5344CB8AC3E}">
        <p14:creationId xmlns:p14="http://schemas.microsoft.com/office/powerpoint/2010/main" val="286291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B0C49-C626-4746-9810-E9743EAE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</a:t>
            </a:r>
            <a:r>
              <a:rPr lang="es-ES" b="1" dirty="0"/>
              <a:t>A QUIEN VA DIRIGIDO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9FB291-686D-4687-8EAD-0B8F7D80E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8140" y="2124075"/>
            <a:ext cx="6591985" cy="3777622"/>
          </a:xfrm>
        </p:spPr>
        <p:txBody>
          <a:bodyPr>
            <a:normAutofit/>
          </a:bodyPr>
          <a:lstStyle/>
          <a:p>
            <a:r>
              <a:rPr lang="es-ES" sz="2000" dirty="0"/>
              <a:t>A las </a:t>
            </a:r>
            <a:r>
              <a:rPr lang="es-ES" sz="2000" b="1" dirty="0"/>
              <a:t>trabajadoras del ámbito sanitario gestionadas por la Conselleria </a:t>
            </a:r>
            <a:r>
              <a:rPr lang="es-ES" sz="2000" dirty="0"/>
              <a:t>de Sanitat Universal i </a:t>
            </a:r>
            <a:r>
              <a:rPr lang="es-ES" sz="2000" dirty="0" err="1"/>
              <a:t>Salut</a:t>
            </a:r>
            <a:r>
              <a:rPr lang="es-ES" sz="2000" dirty="0"/>
              <a:t> Pública, independientemente de la relación jurídica o situación administrativa.</a:t>
            </a:r>
          </a:p>
        </p:txBody>
      </p:sp>
    </p:spTree>
    <p:extLst>
      <p:ext uri="{BB962C8B-B14F-4D97-AF65-F5344CB8AC3E}">
        <p14:creationId xmlns:p14="http://schemas.microsoft.com/office/powerpoint/2010/main" val="298384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74F57-7C07-4291-BCBE-EB2A2946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CÓMO SE ACREDITA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6C4ADA-25F7-45D6-9E37-6368D355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b="1" dirty="0"/>
              <a:t>Resolución judicial </a:t>
            </a:r>
            <a:r>
              <a:rPr lang="es-ES" sz="2000" dirty="0"/>
              <a:t>que reconozca, aunque solo sea de forma indiciaria o incidental, la existencia de un acto de violencia sobre la mujer.</a:t>
            </a:r>
          </a:p>
          <a:p>
            <a:endParaRPr lang="es-ES" sz="2000" dirty="0"/>
          </a:p>
          <a:p>
            <a:r>
              <a:rPr lang="es-ES" sz="2000" b="1" dirty="0"/>
              <a:t>Informe del Ministerio Fiscal </a:t>
            </a:r>
            <a:r>
              <a:rPr lang="es-ES" sz="2000" dirty="0"/>
              <a:t>de cuyo contenido se desprenda que existen indicios de que la solicitante es víctima de violencia de género.</a:t>
            </a:r>
          </a:p>
          <a:p>
            <a:endParaRPr lang="es-ES" sz="2000" dirty="0"/>
          </a:p>
          <a:p>
            <a:r>
              <a:rPr lang="es-ES" sz="2000" b="1" dirty="0"/>
              <a:t>Informe de los servicios especializados </a:t>
            </a:r>
            <a:r>
              <a:rPr lang="es-ES" sz="2000" dirty="0"/>
              <a:t>en atención a víctimas de violencia de género.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13697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389B1-9DF5-475C-89E7-A58F1094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0"/>
            <a:ext cx="7886700" cy="1325563"/>
          </a:xfrm>
        </p:spPr>
        <p:txBody>
          <a:bodyPr/>
          <a:lstStyle/>
          <a:p>
            <a:r>
              <a:rPr lang="es-ES" b="1" dirty="0"/>
              <a:t>QUÉ SE PUEDE SOLICITAR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2C7E99-2268-46DF-9D35-400575A7B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253331"/>
            <a:ext cx="7619999" cy="4351338"/>
          </a:xfrm>
        </p:spPr>
        <p:txBody>
          <a:bodyPr>
            <a:normAutofit/>
          </a:bodyPr>
          <a:lstStyle/>
          <a:p>
            <a:r>
              <a:rPr lang="es-ES" b="1" dirty="0"/>
              <a:t>Movilidad </a:t>
            </a:r>
            <a:r>
              <a:rPr lang="es-ES" dirty="0"/>
              <a:t>de centro de trabajo, en la misma o en distinta localidad, incluso a otra Comunidad Autónoma, u otras Administraciones Públicas, si existe acuerdo  o convenio.</a:t>
            </a:r>
          </a:p>
          <a:p>
            <a:r>
              <a:rPr lang="es-ES" b="1" dirty="0"/>
              <a:t>Reducción</a:t>
            </a:r>
            <a:r>
              <a:rPr lang="es-ES" dirty="0"/>
              <a:t> de jornada con o sin deducción de retribuciones.</a:t>
            </a:r>
          </a:p>
          <a:p>
            <a:r>
              <a:rPr lang="es-ES" b="1" dirty="0"/>
              <a:t>Reordenación</a:t>
            </a:r>
            <a:r>
              <a:rPr lang="es-ES" dirty="0"/>
              <a:t> del tiempo de trabajo.</a:t>
            </a:r>
          </a:p>
          <a:p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80E7323-D248-409D-9793-64F42DE21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31396"/>
              </p:ext>
            </p:extLst>
          </p:nvPr>
        </p:nvGraphicFramePr>
        <p:xfrm>
          <a:off x="1952625" y="3587412"/>
          <a:ext cx="5791199" cy="2092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163694788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131485126"/>
                    </a:ext>
                  </a:extLst>
                </a:gridCol>
                <a:gridCol w="571384">
                  <a:extLst>
                    <a:ext uri="{9D8B030D-6E8A-4147-A177-3AD203B41FA5}">
                      <a16:colId xmlns:a16="http://schemas.microsoft.com/office/drawing/2014/main" val="3403023136"/>
                    </a:ext>
                  </a:extLst>
                </a:gridCol>
                <a:gridCol w="666865">
                  <a:extLst>
                    <a:ext uri="{9D8B030D-6E8A-4147-A177-3AD203B41FA5}">
                      <a16:colId xmlns:a16="http://schemas.microsoft.com/office/drawing/2014/main" val="537538959"/>
                    </a:ext>
                  </a:extLst>
                </a:gridCol>
              </a:tblGrid>
              <a:tr h="5238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APLICACIÓN MEDIDAS PARA LAS TRABAJADORAS EN SITUACIÓN DE VIOLENCIA DE GÉNERO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355803"/>
                  </a:ext>
                </a:extLst>
              </a:tr>
              <a:tr h="340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MOTIVO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2018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2019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2020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42262349"/>
                  </a:ext>
                </a:extLst>
              </a:tr>
              <a:tr h="16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Cambio de centro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11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7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70411769"/>
                  </a:ext>
                </a:extLst>
              </a:tr>
              <a:tr h="16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Reducción de la jornada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15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33624116"/>
                  </a:ext>
                </a:extLst>
              </a:tr>
              <a:tr h="16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Otras medidas: reordenación jornada, cambio servicio, etc.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7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7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1748552"/>
                  </a:ext>
                </a:extLst>
              </a:tr>
              <a:tr h="295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TOTAL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28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32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17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43065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9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F4C2C-51FA-4A95-A984-BC4DF059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415" y="306333"/>
            <a:ext cx="6589199" cy="1280890"/>
          </a:xfrm>
        </p:spPr>
        <p:txBody>
          <a:bodyPr/>
          <a:lstStyle/>
          <a:p>
            <a:r>
              <a:rPr lang="es-ES" b="1" dirty="0"/>
              <a:t>COMO Y DONDE PRESENTAR LA SOLICITUD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6C54B3-C212-4E05-94C8-A5C29B27B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3865" y="1828800"/>
            <a:ext cx="6953935" cy="3777622"/>
          </a:xfrm>
        </p:spPr>
        <p:txBody>
          <a:bodyPr>
            <a:noAutofit/>
          </a:bodyPr>
          <a:lstStyle/>
          <a:p>
            <a:r>
              <a:rPr lang="es-ES" sz="2000" dirty="0"/>
              <a:t>La </a:t>
            </a:r>
            <a:r>
              <a:rPr lang="es-ES" sz="2000" b="1" dirty="0"/>
              <a:t>solicitud</a:t>
            </a:r>
            <a:r>
              <a:rPr lang="es-ES" sz="2000" dirty="0"/>
              <a:t> estará disponible en la intranet de los departamentos de salud.</a:t>
            </a:r>
          </a:p>
          <a:p>
            <a:endParaRPr lang="es-ES" sz="2000" dirty="0"/>
          </a:p>
          <a:p>
            <a:r>
              <a:rPr lang="es-ES" sz="2000" dirty="0"/>
              <a:t>Se podrá presentar en el servicio de personal de su departamento de salud, o en la dirección de correo electrónico: </a:t>
            </a:r>
            <a:r>
              <a:rPr lang="es-ES" sz="2000" b="1" dirty="0">
                <a:hlinkClick r:id="rId2"/>
              </a:rPr>
              <a:t>movilidad.violencia_san@gva.es</a:t>
            </a:r>
            <a:endParaRPr lang="es-ES" sz="2000" b="1" dirty="0"/>
          </a:p>
          <a:p>
            <a:endParaRPr lang="es-ES" sz="2000" dirty="0"/>
          </a:p>
          <a:p>
            <a:r>
              <a:rPr lang="es-ES" sz="2000" dirty="0"/>
              <a:t>Adjuntando la documentación que </a:t>
            </a:r>
            <a:r>
              <a:rPr lang="es-ES" sz="2000" b="1" dirty="0"/>
              <a:t>acredite su situación </a:t>
            </a:r>
            <a:r>
              <a:rPr lang="es-ES" sz="2000" dirty="0"/>
              <a:t>de violencia de género.</a:t>
            </a:r>
          </a:p>
          <a:p>
            <a:endParaRPr lang="es-ES" sz="2000" dirty="0"/>
          </a:p>
          <a:p>
            <a:r>
              <a:rPr lang="es-ES" sz="2000" dirty="0"/>
              <a:t>También indicará si solicita otras medidas.</a:t>
            </a:r>
          </a:p>
        </p:txBody>
      </p:sp>
    </p:spTree>
    <p:extLst>
      <p:ext uri="{BB962C8B-B14F-4D97-AF65-F5344CB8AC3E}">
        <p14:creationId xmlns:p14="http://schemas.microsoft.com/office/powerpoint/2010/main" val="271812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4C251-9648-41E5-8E9A-8B610654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COMO SE OPTA AL CAMBIO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8735D-5908-49BD-96E2-97173B2CB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En el plazo de 48 horas se le comunicarán las vacantes sin ocupar, y dispondrá de cinco días para elegir.</a:t>
            </a:r>
          </a:p>
          <a:p>
            <a:endParaRPr lang="es-ES" sz="2000" dirty="0"/>
          </a:p>
          <a:p>
            <a:r>
              <a:rPr lang="es-ES" sz="2000" dirty="0"/>
              <a:t>Durante la tramitación del procedimiento y hasta su resolución, se considerarán justificadas las faltas de asistencia al trabajo.</a:t>
            </a:r>
          </a:p>
        </p:txBody>
      </p:sp>
    </p:spTree>
    <p:extLst>
      <p:ext uri="{BB962C8B-B14F-4D97-AF65-F5344CB8AC3E}">
        <p14:creationId xmlns:p14="http://schemas.microsoft.com/office/powerpoint/2010/main" val="205741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7A7D00-6ACD-4676-A3A3-C8F23579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CUANDO SE RESUELVE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D41BEE-6F8D-4841-937D-87635A2EC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En el plazo máximo de </a:t>
            </a:r>
            <a:r>
              <a:rPr lang="es-ES" sz="2000" b="1" dirty="0"/>
              <a:t>quince días</a:t>
            </a:r>
            <a:r>
              <a:rPr lang="es-ES" sz="2000" dirty="0"/>
              <a:t>. </a:t>
            </a:r>
          </a:p>
          <a:p>
            <a:endParaRPr lang="es-ES" sz="2000" dirty="0"/>
          </a:p>
          <a:p>
            <a:r>
              <a:rPr lang="es-ES" sz="2000" dirty="0"/>
              <a:t>La incorporación al nuevo destino será en tres días si no comporta cambio de residencia, o de un mes si lo comporta.</a:t>
            </a:r>
          </a:p>
          <a:p>
            <a:endParaRPr lang="es-ES" sz="2000" dirty="0"/>
          </a:p>
          <a:p>
            <a:r>
              <a:rPr lang="es-ES" sz="2000" dirty="0"/>
              <a:t>El traslado tiene la consideración de forzoso, a efectos de indemnizaciones.</a:t>
            </a:r>
          </a:p>
        </p:txBody>
      </p:sp>
    </p:spTree>
    <p:extLst>
      <p:ext uri="{BB962C8B-B14F-4D97-AF65-F5344CB8AC3E}">
        <p14:creationId xmlns:p14="http://schemas.microsoft.com/office/powerpoint/2010/main" val="283230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70BAB-09B1-4170-AA3D-F104BBD15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526" y="376460"/>
            <a:ext cx="6589199" cy="1280890"/>
          </a:xfrm>
        </p:spPr>
        <p:txBody>
          <a:bodyPr/>
          <a:lstStyle/>
          <a:p>
            <a:r>
              <a:rPr lang="es-ES" b="1" dirty="0"/>
              <a:t>CUALES SON LOS EFECTOS DEL CAMBIO DE PUESTO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CEF54A-D8F7-4E20-912D-AA16382D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858" y="2056444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/>
              <a:t>Si la mujer ocupa plaza con destino definitivo</a:t>
            </a:r>
            <a:r>
              <a:rPr lang="es-ES" dirty="0"/>
              <a:t>, se resolverá la adscripción con carácter provisional a la nueva plaza, manteniéndose la reserva de la que fuera titular.</a:t>
            </a:r>
          </a:p>
          <a:p>
            <a:endParaRPr lang="es-ES" dirty="0"/>
          </a:p>
          <a:p>
            <a:r>
              <a:rPr lang="es-ES" dirty="0"/>
              <a:t>En cualquier momento y a elección de la mujer, podrá ocupar la </a:t>
            </a:r>
            <a:r>
              <a:rPr lang="es-ES" b="1" dirty="0"/>
              <a:t>nueva plaza con destino definitivo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dirty="0"/>
              <a:t>Si no se ocupa la plaza desde la que opta con carácter definitivo</a:t>
            </a:r>
            <a:r>
              <a:rPr lang="es-ES" dirty="0"/>
              <a:t>, se mantendrá la misma vinculación con la nueva plaza.</a:t>
            </a:r>
          </a:p>
          <a:p>
            <a:endParaRPr lang="es-ES" dirty="0"/>
          </a:p>
          <a:p>
            <a:r>
              <a:rPr lang="es-ES" b="1" dirty="0"/>
              <a:t>Si no existiere plaza</a:t>
            </a:r>
            <a:r>
              <a:rPr lang="es-ES" dirty="0"/>
              <a:t>, podrá prestar servicios en el centro de su interés mediante adscripción funcional.</a:t>
            </a:r>
          </a:p>
          <a:p>
            <a:endParaRPr lang="es-ES" dirty="0"/>
          </a:p>
          <a:p>
            <a:r>
              <a:rPr lang="es-ES" dirty="0"/>
              <a:t>El puesto de trabajo ocupado provisionalmente, </a:t>
            </a:r>
            <a:r>
              <a:rPr lang="es-ES" b="1" dirty="0"/>
              <a:t>no se incluirá en ninguna convocatoria de provisión </a:t>
            </a:r>
            <a:r>
              <a:rPr lang="es-ES" dirty="0"/>
              <a:t>de puestos de trabajo.</a:t>
            </a:r>
          </a:p>
        </p:txBody>
      </p:sp>
    </p:spTree>
    <p:extLst>
      <p:ext uri="{BB962C8B-B14F-4D97-AF65-F5344CB8AC3E}">
        <p14:creationId xmlns:p14="http://schemas.microsoft.com/office/powerpoint/2010/main" val="80775913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634</Words>
  <Application>Microsoft Office PowerPoint</Application>
  <PresentationFormat>Presentación en pantalla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Espiral</vt:lpstr>
      <vt:lpstr>1_Espiral</vt:lpstr>
      <vt:lpstr>Presentación de PowerPoint</vt:lpstr>
      <vt:lpstr>CUAL ES EL OBJETIVO </vt:lpstr>
      <vt:lpstr> A QUIEN VA DIRIGIDO</vt:lpstr>
      <vt:lpstr>CÓMO SE ACREDITA</vt:lpstr>
      <vt:lpstr>QUÉ SE PUEDE SOLICITAR</vt:lpstr>
      <vt:lpstr>COMO Y DONDE PRESENTAR LA SOLICITUD</vt:lpstr>
      <vt:lpstr>COMO SE OPTA AL CAMBIO</vt:lpstr>
      <vt:lpstr>CUANDO SE RESUELVE</vt:lpstr>
      <vt:lpstr>CUALES SON LOS EFECTOS DEL CAMBIO DE PUESTO</vt:lpstr>
      <vt:lpstr>CUANTO DURA EL TRASLADO</vt:lpstr>
      <vt:lpstr>RETORNO A LA PLAZA DE ORIGEN</vt:lpstr>
      <vt:lpstr>Folleto y Solicitud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PARA LA MOVILIDAD DE LAS TRABAJADORAS DEL ÁMBITO SANITARIO EN SITUACIÓN DE VIOLENCIA DE GÉNERO</dc:title>
  <dc:creator>PALMIRA MUÑOZ MUÑOZ</dc:creator>
  <cp:lastModifiedBy>PALMIRA MUÑOZ MUÑOZ</cp:lastModifiedBy>
  <cp:revision>10</cp:revision>
  <dcterms:created xsi:type="dcterms:W3CDTF">2021-04-10T17:46:49Z</dcterms:created>
  <dcterms:modified xsi:type="dcterms:W3CDTF">2021-06-29T07:26:12Z</dcterms:modified>
</cp:coreProperties>
</file>